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33"/>
    <p:restoredTop sz="93478"/>
  </p:normalViewPr>
  <p:slideViewPr>
    <p:cSldViewPr snapToGrid="0" snapToObjects="1">
      <p:cViewPr>
        <p:scale>
          <a:sx n="67" d="100"/>
          <a:sy n="67" d="100"/>
        </p:scale>
        <p:origin x="144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png>
</file>

<file path=ppt/media/image2.jpeg>
</file>

<file path=ppt/media/image3.jp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AC3C2E-2665-AC45-8EEB-A66DBE891E47}" type="datetimeFigureOut">
              <a:rPr lang="en-US" smtClean="0"/>
              <a:t>6/17/16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104FA2-99D6-DE42-BE71-A0139367E2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497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104FA2-99D6-DE42-BE71-A0139367E26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0077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104FA2-99D6-DE42-BE71-A0139367E26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5905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104FA2-99D6-DE42-BE71-A0139367E26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476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6/17/16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6/17/16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6/17/16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6/17/16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6/17/16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eg"/><Relationship Id="rId3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png"/><Relationship Id="rId5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    </a:t>
            </a:r>
            <a:r>
              <a:rPr lang="en-US" dirty="0" err="1" smtClean="0"/>
              <a:t>ustin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Find a Bin. Share a Bin.</a:t>
            </a:r>
            <a:endParaRPr lang="en-US" dirty="0"/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7594" y="3225588"/>
            <a:ext cx="787145" cy="78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569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466974" y="2551837"/>
            <a:ext cx="770572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Goal: </a:t>
            </a:r>
          </a:p>
          <a:p>
            <a:r>
              <a:rPr lang="en-US" sz="36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Contribute to Austin’s </a:t>
            </a:r>
            <a:r>
              <a:rPr lang="en-US" sz="36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Zero Waste efforts &amp; make bulk recycling </a:t>
            </a:r>
            <a:r>
              <a:rPr lang="en-US" sz="36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easier</a:t>
            </a:r>
            <a:endParaRPr lang="en-US" sz="36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36653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90600" y="704850"/>
            <a:ext cx="784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1"/>
                </a:solidFill>
              </a:rPr>
              <a:t>The Problem</a:t>
            </a:r>
            <a:endParaRPr lang="en-US" sz="3600" dirty="0">
              <a:solidFill>
                <a:schemeClr val="accent1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990600" y="1485900"/>
            <a:ext cx="7696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990600" y="2190750"/>
            <a:ext cx="76962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Have you ever needed to recycle a bunch of large boxes and ran out of space in your recycling bin? Can’t find a recycle center nearby, even with google maps? </a:t>
            </a:r>
            <a:endParaRPr lang="en-US" sz="2800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Us too.</a:t>
            </a: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/>
            </a:r>
            <a:b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</a:br>
            <a:endParaRPr lang="en-US" sz="2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8008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7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5734050" y="0"/>
            <a:ext cx="645795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104900" y="3075057"/>
            <a:ext cx="3524250" cy="707886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>
                <a:lumMod val="50000"/>
                <a:lumOff val="5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</a:rPr>
              <a:t>The Solution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686550" y="2090172"/>
            <a:ext cx="49149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Create a website to crowdsource public bin locations for easier </a:t>
            </a:r>
            <a:r>
              <a:rPr lang="en-US" sz="2800" dirty="0" smtClean="0">
                <a:solidFill>
                  <a:schemeClr val="bg1"/>
                </a:solidFill>
              </a:rPr>
              <a:t>access &amp; drop-off </a:t>
            </a:r>
            <a:r>
              <a:rPr lang="en-US" sz="2800" dirty="0">
                <a:solidFill>
                  <a:schemeClr val="bg1"/>
                </a:solidFill>
              </a:rPr>
              <a:t>of large quantities of recyclable products</a:t>
            </a:r>
            <a:endParaRPr lang="en-US" sz="2800" dirty="0">
              <a:solidFill>
                <a:schemeClr val="bg1"/>
              </a:solidFill>
            </a:endParaRPr>
          </a:p>
          <a:p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512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2438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2438400"/>
            <a:ext cx="12192000" cy="4419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1143000" y="3105150"/>
            <a:ext cx="0" cy="2647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552951" y="3105150"/>
            <a:ext cx="0" cy="2647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8458200" y="3105150"/>
            <a:ext cx="0" cy="2647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504952" y="4084892"/>
            <a:ext cx="26479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Browser will find your location and any user generated points </a:t>
            </a:r>
            <a:r>
              <a:rPr lang="en-US" dirty="0" smtClean="0"/>
              <a:t>nearby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1504952" y="3549512"/>
            <a:ext cx="2647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Look for a Bin</a:t>
            </a:r>
            <a:endParaRPr lang="en-US" sz="24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933952" y="4084892"/>
            <a:ext cx="26479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Browser will find your location and any user generated points </a:t>
            </a:r>
            <a:r>
              <a:rPr lang="en-US" dirty="0" smtClean="0"/>
              <a:t>nearby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933951" y="3549512"/>
            <a:ext cx="32194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Find Centers Nearby</a:t>
            </a:r>
            <a:endParaRPr lang="en-US" sz="24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001125" y="4084892"/>
            <a:ext cx="26479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Know a public recycle bin close to you? Add it to the map for other </a:t>
            </a:r>
            <a:r>
              <a:rPr lang="en-US" dirty="0" smtClean="0"/>
              <a:t>users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001125" y="3549512"/>
            <a:ext cx="2647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Contribute a Bin</a:t>
            </a:r>
            <a:endParaRPr lang="en-US" sz="24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143000" y="1415475"/>
            <a:ext cx="70104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How it Works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826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139"/>
          <a:stretch/>
        </p:blipFill>
        <p:spPr>
          <a:xfrm>
            <a:off x="6609021" y="1828800"/>
            <a:ext cx="2997538" cy="29337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3" t="2179" r="2496" b="15878"/>
          <a:stretch/>
        </p:blipFill>
        <p:spPr>
          <a:xfrm>
            <a:off x="403204" y="1828800"/>
            <a:ext cx="2931057" cy="2933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87" t="6253" r="12631" b="17399"/>
          <a:stretch/>
        </p:blipFill>
        <p:spPr>
          <a:xfrm>
            <a:off x="3507996" y="1828800"/>
            <a:ext cx="2927290" cy="29337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69287" y="1200150"/>
            <a:ext cx="17988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1"/>
                </a:solidFill>
              </a:rPr>
              <a:t>Megan King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072196" y="1200149"/>
            <a:ext cx="19557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1"/>
                </a:solidFill>
              </a:rPr>
              <a:t>Lisa Watkins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129894" y="1200149"/>
            <a:ext cx="1890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>
                <a:solidFill>
                  <a:schemeClr val="accent1"/>
                </a:solidFill>
              </a:rPr>
              <a:t>Rhea Rivera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03204" y="4895850"/>
            <a:ext cx="2931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Front-end Developer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504229" y="4895850"/>
            <a:ext cx="2931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Back-end Developer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6605254" y="4870966"/>
            <a:ext cx="29310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Concept &amp; </a:t>
            </a:r>
          </a:p>
          <a:p>
            <a:pPr algn="ctr"/>
            <a:r>
              <a:rPr lang="en-US" dirty="0" smtClean="0"/>
              <a:t>API Integration/Testing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752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2438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2438400"/>
            <a:ext cx="12192000" cy="44196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1143000" y="3105150"/>
            <a:ext cx="0" cy="2647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552951" y="3105150"/>
            <a:ext cx="0" cy="2647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8458200" y="3105150"/>
            <a:ext cx="0" cy="26479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1504952" y="4084892"/>
            <a:ext cx="2647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lvl="0" indent="-28575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Materialize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504952" y="3549512"/>
            <a:ext cx="2647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CSS Framework</a:t>
            </a:r>
            <a:endParaRPr lang="en-US" sz="24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933952" y="4084892"/>
            <a:ext cx="32194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Google Maps </a:t>
            </a:r>
            <a:r>
              <a:rPr lang="en-US" dirty="0" err="1" smtClean="0"/>
              <a:t>Javascript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City of </a:t>
            </a:r>
            <a:r>
              <a:rPr lang="en-US" dirty="0" smtClean="0"/>
              <a:t>Austin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err="1"/>
              <a:t>Socrata</a:t>
            </a:r>
            <a:r>
              <a:rPr lang="en-US" dirty="0"/>
              <a:t> Open </a:t>
            </a:r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933951" y="3549512"/>
            <a:ext cx="32194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APIs</a:t>
            </a:r>
            <a:endParaRPr lang="en-US" sz="24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001125" y="4084892"/>
            <a:ext cx="2647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Firebase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9001125" y="3549512"/>
            <a:ext cx="26479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Data Storage</a:t>
            </a:r>
            <a:endParaRPr lang="en-US" sz="2400" b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143000" y="1415475"/>
            <a:ext cx="701040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</a:rPr>
              <a:t>Integrated Technologies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245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990600" y="704850"/>
            <a:ext cx="7848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chemeClr val="accent1"/>
                </a:solidFill>
              </a:rPr>
              <a:t>Looking Forward</a:t>
            </a:r>
            <a:endParaRPr lang="en-US" sz="3600" dirty="0">
              <a:solidFill>
                <a:schemeClr val="accent1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990600" y="1485900"/>
            <a:ext cx="76962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990600" y="2133600"/>
            <a:ext cx="74866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fontAlgn="base">
              <a:buFont typeface="Arial" charset="0"/>
              <a:buChar char="•"/>
            </a:pPr>
            <a:r>
              <a:rPr lang="en-US" sz="2400" dirty="0"/>
              <a:t>Stored &amp; Editable User Comments for Public Centers and User Bins</a:t>
            </a:r>
          </a:p>
          <a:p>
            <a:pPr marL="457200" indent="-457200" fontAlgn="base">
              <a:buFont typeface="Arial" charset="0"/>
              <a:buChar char="•"/>
            </a:pPr>
            <a:r>
              <a:rPr lang="en-US" sz="2400" dirty="0" smtClean="0"/>
              <a:t>Public Bin </a:t>
            </a:r>
            <a:r>
              <a:rPr lang="en-US" sz="2400" dirty="0"/>
              <a:t>Layer </a:t>
            </a:r>
            <a:r>
              <a:rPr lang="en-US" sz="2400" dirty="0" smtClean="0"/>
              <a:t>Toggles</a:t>
            </a:r>
            <a:endParaRPr lang="en-US" sz="2400" dirty="0"/>
          </a:p>
          <a:p>
            <a:pPr marL="457200" indent="-457200" fontAlgn="base">
              <a:buFont typeface="Arial" charset="0"/>
              <a:buChar char="•"/>
            </a:pPr>
            <a:r>
              <a:rPr lang="en-US" sz="2400" dirty="0"/>
              <a:t>Review a Bin</a:t>
            </a:r>
          </a:p>
          <a:p>
            <a:pPr marL="457200" indent="-457200" fontAlgn="base">
              <a:buFont typeface="Arial" charset="0"/>
              <a:buChar char="•"/>
            </a:pPr>
            <a:r>
              <a:rPr lang="en-US" sz="2400" dirty="0"/>
              <a:t>Social Bin </a:t>
            </a:r>
            <a:r>
              <a:rPr lang="en-US" sz="2400" dirty="0" smtClean="0"/>
              <a:t>Sharing</a:t>
            </a:r>
            <a:endParaRPr lang="en-US" sz="2400" dirty="0"/>
          </a:p>
          <a:p>
            <a:pPr marL="457200" indent="-457200" fontAlgn="base">
              <a:buFont typeface="Arial" charset="0"/>
              <a:buChar char="•"/>
            </a:pPr>
            <a:r>
              <a:rPr lang="en-US" sz="2400" dirty="0"/>
              <a:t>Accessing other City/State/Country Data </a:t>
            </a:r>
            <a:r>
              <a:rPr lang="en-US" sz="2400" dirty="0" smtClean="0"/>
              <a:t>for national usage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5188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466974" y="3105834"/>
            <a:ext cx="770572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Q &amp; A</a:t>
            </a:r>
            <a:endParaRPr lang="en-US" sz="44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67871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82</TotalTime>
  <Words>202</Words>
  <Application>Microsoft Macintosh PowerPoint</Application>
  <PresentationFormat>Widescreen</PresentationFormat>
  <Paragraphs>45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Trebuchet MS</vt:lpstr>
      <vt:lpstr>Wingdings 3</vt:lpstr>
      <vt:lpstr>Arial</vt:lpstr>
      <vt:lpstr>Facet</vt:lpstr>
      <vt:lpstr>Re    ustin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    ustin</dc:title>
  <dc:creator>Rhea Rivera</dc:creator>
  <cp:lastModifiedBy>Rhea Rivera</cp:lastModifiedBy>
  <cp:revision>7</cp:revision>
  <dcterms:created xsi:type="dcterms:W3CDTF">2016-06-17T23:59:34Z</dcterms:created>
  <dcterms:modified xsi:type="dcterms:W3CDTF">2016-06-18T01:22:22Z</dcterms:modified>
</cp:coreProperties>
</file>

<file path=docProps/thumbnail.jpeg>
</file>